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33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048"/>
    <a:srgbClr val="660066"/>
    <a:srgbClr val="000054"/>
    <a:srgbClr val="57257D"/>
    <a:srgbClr val="FF8A01"/>
    <a:srgbClr val="FF6600"/>
    <a:srgbClr val="0080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62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600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224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982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280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88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288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980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842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255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732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323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us.gov.ru/qrcjde/rate/23993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66007" y="2294301"/>
            <a:ext cx="2477197" cy="251044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93077" y="2493799"/>
            <a:ext cx="6350924" cy="2128058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 и сканируйте QR-код</a:t>
            </a:r>
            <a:endParaRPr lang="ru-RU" sz="16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30778" y="202153"/>
            <a:ext cx="72486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МУНИЦИПАЛЬНОЕ БЮДЖЕТНОЕ УЧРЕЖДЕНИЕ </a:t>
            </a:r>
            <a:endParaRPr lang="ru-RU" b="1" dirty="0" smtClean="0"/>
          </a:p>
          <a:p>
            <a:pPr algn="ctr"/>
            <a:r>
              <a:rPr lang="ru-RU" b="1" dirty="0" smtClean="0"/>
              <a:t>ДОПОЛНИТЕЛЬНОГО </a:t>
            </a:r>
            <a:r>
              <a:rPr lang="ru-RU" b="1" dirty="0" smtClean="0"/>
              <a:t>ОБРАЗОВАНИЯ </a:t>
            </a:r>
            <a:endParaRPr lang="ru-RU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dirty="0" smtClean="0"/>
              <a:t>РАЙОННЫЙ  ЦЕНТР ДЕТСКОГО ТВОРЧЕСТВА» </a:t>
            </a:r>
            <a:endParaRPr lang="ru-RU" b="1" dirty="0" smtClean="0"/>
          </a:p>
          <a:p>
            <a:pPr algn="ctr"/>
            <a:r>
              <a:rPr lang="ru-RU" b="1" dirty="0" smtClean="0"/>
              <a:t>ПРОХЛАДНЕНСКОГО </a:t>
            </a:r>
            <a:r>
              <a:rPr lang="ru-RU" b="1" dirty="0" smtClean="0"/>
              <a:t>МУНИЦИПАЛЬНОГО РАЙОНА </a:t>
            </a:r>
          </a:p>
          <a:p>
            <a:pPr algn="ctr"/>
            <a:r>
              <a:rPr lang="ru-RU" b="1" dirty="0" smtClean="0"/>
              <a:t>КАБАРДИНО-БАЛКАРСКОЙ РЕСПУБЛИКИ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41861" y="1759400"/>
            <a:ext cx="724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ВАШЕ МНЕНИЕ ФОРМИРУЕТ ОФИЦИАЛЬНЫЙ РЕЙТИНГ ОРГАНИЗАЦИИ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35578" y="5012443"/>
            <a:ext cx="724869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Анкета доступна по </a:t>
            </a:r>
            <a:r>
              <a:rPr lang="en-US" sz="2400" b="1" dirty="0" smtClean="0"/>
              <a:t>QR</a:t>
            </a:r>
            <a:r>
              <a:rPr lang="ru-RU" sz="2400" b="1" dirty="0" smtClean="0"/>
              <a:t> – коду или по прямой ссылке </a:t>
            </a:r>
            <a:r>
              <a:rPr lang="ru-RU" sz="2400" b="1" u="sng" dirty="0" smtClean="0">
                <a:hlinkClick r:id="rId2"/>
              </a:rPr>
              <a:t>https://bus.gov.ru/</a:t>
            </a:r>
            <a:r>
              <a:rPr lang="en-US" sz="2400" b="1" u="sng" dirty="0" err="1" smtClean="0">
                <a:hlinkClick r:id="rId2"/>
              </a:rPr>
              <a:t>qrcjde</a:t>
            </a:r>
            <a:r>
              <a:rPr lang="en-US" sz="2400" b="1" u="sng" smtClean="0">
                <a:hlinkClick r:id="rId2"/>
              </a:rPr>
              <a:t>/rate/239930</a:t>
            </a:r>
            <a:r>
              <a:rPr lang="en-US" sz="2400" b="1" u="sng" smtClean="0"/>
              <a:t> </a:t>
            </a:r>
            <a:endParaRPr lang="ru-RU" sz="2400" b="1" dirty="0" smtClean="0"/>
          </a:p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9" name="Рисунок 8" descr="РЦДТ.jpg"/>
          <p:cNvPicPr>
            <a:picLocks noChangeAspect="1"/>
          </p:cNvPicPr>
          <p:nvPr/>
        </p:nvPicPr>
        <p:blipFill>
          <a:blip r:embed="rId3"/>
          <a:srcRect l="29906" t="3264" r="24234" b="39819"/>
          <a:stretch>
            <a:fillRect/>
          </a:stretch>
        </p:blipFill>
        <p:spPr>
          <a:xfrm>
            <a:off x="622580" y="2713563"/>
            <a:ext cx="1721610" cy="16880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4018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</TotalTime>
  <Words>38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конкурс педагогического мастерства  «К вершинам профессионального успеха»  в направлении «Воспитатель года - 2016»</dc:title>
  <dc:creator>Алексей</dc:creator>
  <cp:lastModifiedBy>днс</cp:lastModifiedBy>
  <cp:revision>72</cp:revision>
  <dcterms:created xsi:type="dcterms:W3CDTF">2016-02-23T19:16:41Z</dcterms:created>
  <dcterms:modified xsi:type="dcterms:W3CDTF">2024-07-18T13:52:02Z</dcterms:modified>
</cp:coreProperties>
</file>