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33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80048"/>
    <a:srgbClr val="660066"/>
    <a:srgbClr val="000054"/>
    <a:srgbClr val="57257D"/>
    <a:srgbClr val="FF8A01"/>
    <a:srgbClr val="FF6600"/>
    <a:srgbClr val="008000"/>
    <a:srgbClr val="FF99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-1620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7/18/2024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06001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7/18/2024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62240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7/18/2024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122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7/18/2024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9821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7/18/2024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472801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7/18/2024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01886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7/18/2024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342889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7/18/2024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739805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7/18/2024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98428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7/18/2024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42552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7/18/2024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57329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pPr/>
              <a:t>7/18/2024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83238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bus.gov.ru/qrcjde/rate/239930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вал 6"/>
          <p:cNvSpPr/>
          <p:nvPr/>
        </p:nvSpPr>
        <p:spPr>
          <a:xfrm>
            <a:off x="266007" y="2294301"/>
            <a:ext cx="2477197" cy="2510444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330200" sx="104000" sy="104000" algn="ctr" rotWithShape="0">
              <a:srgbClr val="0E77BB">
                <a:alpha val="28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12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793077" y="2493799"/>
            <a:ext cx="6350924" cy="2128058"/>
          </a:xfrm>
          <a:prstGeom prst="roundRect">
            <a:avLst>
              <a:gd name="adj" fmla="val 50000"/>
            </a:avLst>
          </a:prstGeom>
          <a:solidFill>
            <a:srgbClr val="0E77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dirty="0" smtClean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ОЦЕНИТЕ</a:t>
            </a:r>
            <a:br>
              <a:rPr lang="ru-RU" sz="3200" dirty="0" smtClean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ru-RU" sz="3200" dirty="0" smtClean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НАШУ РАБОТУ</a:t>
            </a:r>
          </a:p>
          <a:p>
            <a:r>
              <a:rPr lang="ru-RU" sz="1600" dirty="0" smtClean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Чтобы оценить условия предоставления услуг наведите камеру Вашего телефона и сканируйте QR-код</a:t>
            </a:r>
            <a:endParaRPr lang="ru-RU" sz="1600" dirty="0">
              <a:solidFill>
                <a:schemeClr val="bg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030778" y="202153"/>
            <a:ext cx="724869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МУНИЦИПАЛЬНОЕ БЮДЖЕТНОЕ УЧРЕЖДЕНИЕ </a:t>
            </a:r>
            <a:endParaRPr lang="ru-RU" b="1" dirty="0" smtClean="0"/>
          </a:p>
          <a:p>
            <a:pPr algn="ctr"/>
            <a:r>
              <a:rPr lang="ru-RU" b="1" dirty="0" smtClean="0"/>
              <a:t>ДОПОЛНИТЕЛЬНОГО </a:t>
            </a:r>
            <a:r>
              <a:rPr lang="ru-RU" b="1" dirty="0" smtClean="0"/>
              <a:t>ОБРАЗОВАНИЯ </a:t>
            </a:r>
            <a:endParaRPr lang="ru-RU" b="1" dirty="0" smtClean="0"/>
          </a:p>
          <a:p>
            <a:pPr algn="ctr"/>
            <a:r>
              <a:rPr lang="ru-RU" b="1" dirty="0" smtClean="0"/>
              <a:t>«</a:t>
            </a:r>
            <a:r>
              <a:rPr lang="ru-RU" b="1" dirty="0" smtClean="0"/>
              <a:t>РАЙОННЫЙ  ЦЕНТР ДЕТСКОГО ТВОРЧЕСТВА» </a:t>
            </a:r>
            <a:endParaRPr lang="ru-RU" b="1" dirty="0" smtClean="0"/>
          </a:p>
          <a:p>
            <a:pPr algn="ctr"/>
            <a:r>
              <a:rPr lang="ru-RU" b="1" dirty="0" smtClean="0"/>
              <a:t>ПРОХЛАДНЕНСКОГО </a:t>
            </a:r>
            <a:r>
              <a:rPr lang="ru-RU" b="1" dirty="0" smtClean="0"/>
              <a:t>МУНИЦИПАЛЬНОГО РАЙОНА </a:t>
            </a:r>
          </a:p>
          <a:p>
            <a:pPr algn="ctr"/>
            <a:r>
              <a:rPr lang="ru-RU" b="1" dirty="0" smtClean="0"/>
              <a:t>КАБАРДИНО-БАЛКАРСКОЙ РЕСПУБЛИКИ</a:t>
            </a:r>
            <a:endParaRPr lang="ru-RU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041861" y="1759400"/>
            <a:ext cx="7248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ВАШЕ МНЕНИЕ ФОРМИРУЕТ ОФИЦИАЛЬНЫЙ РЕЙТИНГ ОРГАНИЗАЦИИ</a:t>
            </a:r>
            <a:endParaRPr lang="ru-RU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335578" y="5012443"/>
            <a:ext cx="7248697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Анкета доступна по </a:t>
            </a:r>
            <a:r>
              <a:rPr lang="en-US" sz="2400" b="1" dirty="0" smtClean="0"/>
              <a:t>QR</a:t>
            </a:r>
            <a:r>
              <a:rPr lang="ru-RU" sz="2400" b="1" dirty="0" smtClean="0"/>
              <a:t> – коду или по прямой ссылке </a:t>
            </a:r>
            <a:r>
              <a:rPr lang="ru-RU" sz="2400" b="1" u="sng" dirty="0" smtClean="0">
                <a:hlinkClick r:id="rId2"/>
              </a:rPr>
              <a:t>https://bus.gov.ru/</a:t>
            </a:r>
            <a:r>
              <a:rPr lang="en-US" sz="2400" b="1" u="sng" dirty="0" err="1" smtClean="0">
                <a:hlinkClick r:id="rId2"/>
              </a:rPr>
              <a:t>qrcjde</a:t>
            </a:r>
            <a:r>
              <a:rPr lang="en-US" sz="2400" b="1" u="sng" smtClean="0">
                <a:hlinkClick r:id="rId2"/>
              </a:rPr>
              <a:t>/rate/239930</a:t>
            </a:r>
            <a:r>
              <a:rPr lang="en-US" sz="2400" b="1" u="sng" smtClean="0"/>
              <a:t> </a:t>
            </a:r>
            <a:endParaRPr lang="ru-RU" sz="2400" b="1" dirty="0" smtClean="0"/>
          </a:p>
          <a:p>
            <a:pPr algn="ctr"/>
            <a:r>
              <a:rPr lang="ru-RU" b="1" dirty="0" smtClean="0"/>
              <a:t> </a:t>
            </a:r>
            <a:endParaRPr lang="ru-RU" b="1" dirty="0"/>
          </a:p>
        </p:txBody>
      </p:sp>
      <p:pic>
        <p:nvPicPr>
          <p:cNvPr id="9" name="Рисунок 8" descr="РЦДТ.jpg"/>
          <p:cNvPicPr>
            <a:picLocks noChangeAspect="1"/>
          </p:cNvPicPr>
          <p:nvPr/>
        </p:nvPicPr>
        <p:blipFill>
          <a:blip r:embed="rId3"/>
          <a:srcRect l="29906" t="3264" r="24234" b="39819"/>
          <a:stretch>
            <a:fillRect/>
          </a:stretch>
        </p:blipFill>
        <p:spPr>
          <a:xfrm>
            <a:off x="622580" y="2713563"/>
            <a:ext cx="1721610" cy="168803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240188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520</TotalTime>
  <Words>38</Words>
  <Application>Microsoft Office PowerPoint</Application>
  <PresentationFormat>Экран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Районный конкурс педагогического мастерства  «К вершинам профессионального успеха»  в направлении «Воспитатель года - 2016»</dc:title>
  <dc:creator>Алексей</dc:creator>
  <cp:lastModifiedBy>днс</cp:lastModifiedBy>
  <cp:revision>72</cp:revision>
  <dcterms:created xsi:type="dcterms:W3CDTF">2016-02-23T19:16:41Z</dcterms:created>
  <dcterms:modified xsi:type="dcterms:W3CDTF">2024-07-18T13:52:02Z</dcterms:modified>
</cp:coreProperties>
</file>